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6" y="-8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BD580-A548-433B-81FD-AE1AD4BB1AB9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10F6-86FA-4C68-BA8F-EF4174D034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BD580-A548-433B-81FD-AE1AD4BB1AB9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10F6-86FA-4C68-BA8F-EF4174D034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BD580-A548-433B-81FD-AE1AD4BB1AB9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10F6-86FA-4C68-BA8F-EF4174D034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BD580-A548-433B-81FD-AE1AD4BB1AB9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10F6-86FA-4C68-BA8F-EF4174D034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BD580-A548-433B-81FD-AE1AD4BB1AB9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10F6-86FA-4C68-BA8F-EF4174D034D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BD580-A548-433B-81FD-AE1AD4BB1AB9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10F6-86FA-4C68-BA8F-EF4174D034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BD580-A548-433B-81FD-AE1AD4BB1AB9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10F6-86FA-4C68-BA8F-EF4174D034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BD580-A548-433B-81FD-AE1AD4BB1AB9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10F6-86FA-4C68-BA8F-EF4174D034D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BD580-A548-433B-81FD-AE1AD4BB1AB9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10F6-86FA-4C68-BA8F-EF4174D034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BD580-A548-433B-81FD-AE1AD4BB1AB9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10F6-86FA-4C68-BA8F-EF4174D034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BD580-A548-433B-81FD-AE1AD4BB1AB9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10F6-86FA-4C68-BA8F-EF4174D034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506BD580-A548-433B-81FD-AE1AD4BB1AB9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23B210F6-86FA-4C68-BA8F-EF4174D034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24036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Мастер класс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«Осенняя открытка»</a:t>
            </a:r>
            <a:br>
              <a:rPr lang="ru-RU" dirty="0" smtClean="0"/>
            </a:br>
            <a:r>
              <a:rPr lang="ru-RU" sz="4000" dirty="0" err="1" smtClean="0">
                <a:solidFill>
                  <a:schemeClr val="accent1"/>
                </a:solidFill>
              </a:rPr>
              <a:t>пластилинография</a:t>
            </a:r>
            <a:endParaRPr lang="ru-RU" sz="4000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Педагог дополнительного образования Горячева Елена Анатольевна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Мастерская  «Сирин»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МОУДО  «ТЦДТ»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6427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3772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Необходимые материалы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43100" y="685800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xmlns="" val="94264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338392" cy="137728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1"/>
                </a:solidFill>
              </a:rPr>
              <a:t>Согнуть пополам картон , нарисовать фломастером рамку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1121569"/>
            <a:ext cx="3657600" cy="27432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332656"/>
            <a:ext cx="2825353" cy="3767138"/>
          </a:xfrm>
        </p:spPr>
      </p:pic>
    </p:spTree>
    <p:extLst>
      <p:ext uri="{BB962C8B-B14F-4D97-AF65-F5344CB8AC3E}">
        <p14:creationId xmlns:p14="http://schemas.microsoft.com/office/powerpoint/2010/main" xmlns="" val="3279165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1"/>
                </a:solidFill>
              </a:rPr>
              <a:t>Нарисовать карандашом деревья, взять пластилин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8123" y="609600"/>
            <a:ext cx="2825353" cy="37671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64323" y="609600"/>
            <a:ext cx="2825353" cy="3767138"/>
          </a:xfrm>
        </p:spPr>
      </p:pic>
    </p:spTree>
    <p:extLst>
      <p:ext uri="{BB962C8B-B14F-4D97-AF65-F5344CB8AC3E}">
        <p14:creationId xmlns:p14="http://schemas.microsoft.com/office/powerpoint/2010/main" xmlns="" val="2128370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1"/>
                </a:solidFill>
              </a:rPr>
              <a:t>Отщипнуть по небольшим кусочкам необходимого цвета, скатать их в жгутики.</a:t>
            </a:r>
            <a:endParaRPr lang="ru-RU" sz="4000" dirty="0">
              <a:solidFill>
                <a:schemeClr val="accent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8123" y="609600"/>
            <a:ext cx="2825353" cy="37671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1121569"/>
            <a:ext cx="3657600" cy="2743200"/>
          </a:xfrm>
        </p:spPr>
      </p:pic>
    </p:spTree>
    <p:extLst>
      <p:ext uri="{BB962C8B-B14F-4D97-AF65-F5344CB8AC3E}">
        <p14:creationId xmlns:p14="http://schemas.microsoft.com/office/powerpoint/2010/main" xmlns="" val="1205893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1"/>
                </a:solidFill>
              </a:rPr>
              <a:t>Плотно прижать жгутики друг к другу и скрутить их «как фантик от конфетки»</a:t>
            </a:r>
            <a:endParaRPr lang="ru-RU" sz="4000" dirty="0">
              <a:solidFill>
                <a:schemeClr val="accent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6181" y="764704"/>
            <a:ext cx="4133420" cy="310006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764704"/>
            <a:ext cx="4133420" cy="3100065"/>
          </a:xfrm>
        </p:spPr>
      </p:pic>
    </p:spTree>
    <p:extLst>
      <p:ext uri="{BB962C8B-B14F-4D97-AF65-F5344CB8AC3E}">
        <p14:creationId xmlns:p14="http://schemas.microsoft.com/office/powerpoint/2010/main" xmlns="" val="3985144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1"/>
                </a:solidFill>
              </a:rPr>
              <a:t>Скатали опять жгутик и разорвали его на маленькие кусочки</a:t>
            </a:r>
            <a:endParaRPr lang="ru-RU" sz="4000" dirty="0">
              <a:solidFill>
                <a:schemeClr val="accent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201" y="908720"/>
            <a:ext cx="3941399" cy="295604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4401" y="908720"/>
            <a:ext cx="3941399" cy="2956049"/>
          </a:xfrm>
        </p:spPr>
      </p:pic>
    </p:spTree>
    <p:extLst>
      <p:ext uri="{BB962C8B-B14F-4D97-AF65-F5344CB8AC3E}">
        <p14:creationId xmlns:p14="http://schemas.microsoft.com/office/powerpoint/2010/main" xmlns="" val="1144010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1"/>
                </a:solidFill>
              </a:rPr>
              <a:t>На верхнюю часть дерева выкладываем кусочки.</a:t>
            </a:r>
            <a:endParaRPr lang="ru-RU" sz="4000" dirty="0">
              <a:solidFill>
                <a:schemeClr val="accent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8123" y="609600"/>
            <a:ext cx="2825353" cy="37671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64323" y="609600"/>
            <a:ext cx="2825353" cy="3767138"/>
          </a:xfrm>
        </p:spPr>
      </p:pic>
    </p:spTree>
    <p:extLst>
      <p:ext uri="{BB962C8B-B14F-4D97-AF65-F5344CB8AC3E}">
        <p14:creationId xmlns:p14="http://schemas.microsoft.com/office/powerpoint/2010/main" xmlns="" val="4068438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1"/>
                </a:solidFill>
              </a:rPr>
              <a:t>Пальцем размазываем пластилин вниз.</a:t>
            </a:r>
            <a:endParaRPr lang="ru-RU" sz="4000" dirty="0">
              <a:solidFill>
                <a:schemeClr val="accent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1" y="334236"/>
            <a:ext cx="3401192" cy="453492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6615" y="332656"/>
            <a:ext cx="3456383" cy="4608512"/>
          </a:xfrm>
        </p:spPr>
      </p:pic>
    </p:spTree>
    <p:extLst>
      <p:ext uri="{BB962C8B-B14F-4D97-AF65-F5344CB8AC3E}">
        <p14:creationId xmlns:p14="http://schemas.microsoft.com/office/powerpoint/2010/main" xmlns="" val="1181661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509120"/>
            <a:ext cx="6781800" cy="16002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accent1"/>
                </a:solidFill>
              </a:rPr>
              <a:t>Следующий ряд накладываем кусочки и размазываем их , закрашивая всю крону дерева.</a:t>
            </a:r>
            <a:endParaRPr lang="ru-RU" sz="3600" dirty="0">
              <a:solidFill>
                <a:schemeClr val="accent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88640"/>
            <a:ext cx="3257401" cy="434320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116632"/>
            <a:ext cx="3294365" cy="4392488"/>
          </a:xfrm>
        </p:spPr>
      </p:pic>
    </p:spTree>
    <p:extLst>
      <p:ext uri="{BB962C8B-B14F-4D97-AF65-F5344CB8AC3E}">
        <p14:creationId xmlns:p14="http://schemas.microsoft.com/office/powerpoint/2010/main" xmlns="" val="1444549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accent1"/>
                </a:solidFill>
              </a:rPr>
              <a:t>Так же делаем травку, только размазываем её снизу вверх, а вдалеке- влево и вправо.</a:t>
            </a:r>
            <a:endParaRPr lang="ru-RU" sz="3600" dirty="0">
              <a:solidFill>
                <a:schemeClr val="accent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0415" y="332656"/>
            <a:ext cx="3033061" cy="404408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64323" y="328645"/>
            <a:ext cx="3036069" cy="4048093"/>
          </a:xfrm>
        </p:spPr>
      </p:pic>
    </p:spTree>
    <p:extLst>
      <p:ext uri="{BB962C8B-B14F-4D97-AF65-F5344CB8AC3E}">
        <p14:creationId xmlns:p14="http://schemas.microsoft.com/office/powerpoint/2010/main" xmlns="" val="2079452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accent1"/>
                </a:solidFill>
              </a:rPr>
              <a:t>Для озера смешиваем синий, белый и голубой пластилин и смешиваем, «превращая» в жгутик.</a:t>
            </a:r>
            <a:endParaRPr lang="ru-RU" sz="3600" dirty="0">
              <a:solidFill>
                <a:schemeClr val="accent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169" y="692696"/>
            <a:ext cx="4229431" cy="317207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199" y="692696"/>
            <a:ext cx="4229431" cy="3172073"/>
          </a:xfrm>
        </p:spPr>
      </p:pic>
    </p:spTree>
    <p:extLst>
      <p:ext uri="{BB962C8B-B14F-4D97-AF65-F5344CB8AC3E}">
        <p14:creationId xmlns:p14="http://schemas.microsoft.com/office/powerpoint/2010/main" xmlns="" val="3789007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accent1"/>
                </a:solidFill>
              </a:rPr>
              <a:t>Накладываем </a:t>
            </a:r>
            <a:r>
              <a:rPr lang="ru-RU" sz="3600" dirty="0" err="1" smtClean="0">
                <a:solidFill>
                  <a:schemeClr val="accent1"/>
                </a:solidFill>
              </a:rPr>
              <a:t>кусочкисмешанного</a:t>
            </a:r>
            <a:r>
              <a:rPr lang="ru-RU" sz="3600" dirty="0" smtClean="0">
                <a:solidFill>
                  <a:schemeClr val="accent1"/>
                </a:solidFill>
              </a:rPr>
              <a:t> пластилина, размазываем вправо-влево</a:t>
            </a:r>
            <a:endParaRPr lang="ru-RU" sz="3600" dirty="0">
              <a:solidFill>
                <a:schemeClr val="accent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1121569"/>
            <a:ext cx="3657600" cy="27432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1121569"/>
            <a:ext cx="3657600" cy="2743200"/>
          </a:xfrm>
        </p:spPr>
      </p:pic>
    </p:spTree>
    <p:extLst>
      <p:ext uri="{BB962C8B-B14F-4D97-AF65-F5344CB8AC3E}">
        <p14:creationId xmlns:p14="http://schemas.microsoft.com/office/powerpoint/2010/main" xmlns="" val="4093023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accent1"/>
                </a:solidFill>
              </a:rPr>
              <a:t>Смешиваем жёлтый и зелёный пластилин для берёзы и «раскрашиваем» крону берёзы.</a:t>
            </a:r>
            <a:endParaRPr lang="ru-RU" sz="3600" dirty="0">
              <a:solidFill>
                <a:schemeClr val="accent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169" y="692696"/>
            <a:ext cx="4229431" cy="317207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6369" y="692696"/>
            <a:ext cx="4229431" cy="3172073"/>
          </a:xfrm>
        </p:spPr>
      </p:pic>
    </p:spTree>
    <p:extLst>
      <p:ext uri="{BB962C8B-B14F-4D97-AF65-F5344CB8AC3E}">
        <p14:creationId xmlns:p14="http://schemas.microsoft.com/office/powerpoint/2010/main" xmlns="" val="4169473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accent1"/>
                </a:solidFill>
              </a:rPr>
              <a:t>Ствол у клёна –коричневый, а у берёзы- белый в черные крапинки.</a:t>
            </a:r>
            <a:endParaRPr lang="ru-RU" sz="3600" dirty="0">
              <a:solidFill>
                <a:schemeClr val="accent1"/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3" y="238225"/>
            <a:ext cx="3103884" cy="4138513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64323" y="232635"/>
            <a:ext cx="3108077" cy="4144103"/>
          </a:xfrm>
        </p:spPr>
      </p:pic>
    </p:spTree>
    <p:extLst>
      <p:ext uri="{BB962C8B-B14F-4D97-AF65-F5344CB8AC3E}">
        <p14:creationId xmlns:p14="http://schemas.microsoft.com/office/powerpoint/2010/main" xmlns="" val="1855143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581128"/>
            <a:ext cx="6781800" cy="1600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Вот такая открытка!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375444"/>
            <a:ext cx="4320480" cy="5060652"/>
          </a:xfrm>
        </p:spPr>
      </p:pic>
    </p:spTree>
    <p:extLst>
      <p:ext uri="{BB962C8B-B14F-4D97-AF65-F5344CB8AC3E}">
        <p14:creationId xmlns:p14="http://schemas.microsoft.com/office/powerpoint/2010/main" xmlns="" val="2834796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71</TotalTime>
  <Words>167</Words>
  <Application>Microsoft Office PowerPoint</Application>
  <PresentationFormat>Экран (4:3)</PresentationFormat>
  <Paragraphs>19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NewsPrint</vt:lpstr>
      <vt:lpstr>Мастер класс «Осенняя открытка» пластилинография</vt:lpstr>
      <vt:lpstr>Необходимые материалы</vt:lpstr>
      <vt:lpstr>Согнуть пополам картон , нарисовать фломастером рамку.</vt:lpstr>
      <vt:lpstr>Нарисовать карандашом деревья, взять пластилин.</vt:lpstr>
      <vt:lpstr>Отщипнуть по небольшим кусочкам необходимого цвета, скатать их в жгутики.</vt:lpstr>
      <vt:lpstr>Плотно прижать жгутики друг к другу и скрутить их «как фантик от конфетки»</vt:lpstr>
      <vt:lpstr>Скатали опять жгутик и разорвали его на маленькие кусочки</vt:lpstr>
      <vt:lpstr>На верхнюю часть дерева выкладываем кусочки.</vt:lpstr>
      <vt:lpstr>Пальцем размазываем пластилин вниз.</vt:lpstr>
      <vt:lpstr>Следующий ряд накладываем кусочки и размазываем их , закрашивая всю крону дерева.</vt:lpstr>
      <vt:lpstr>Так же делаем травку, только размазываем её снизу вверх, а вдалеке- влево и вправо.</vt:lpstr>
      <vt:lpstr>Для озера смешиваем синий, белый и голубой пластилин и смешиваем, «превращая» в жгутик.</vt:lpstr>
      <vt:lpstr>Накладываем кусочкисмешанного пластилина, размазываем вправо-влево</vt:lpstr>
      <vt:lpstr>Смешиваем жёлтый и зелёный пластилин для берёзы и «раскрашиваем» крону берёзы.</vt:lpstr>
      <vt:lpstr>Ствол у клёна –коричневый, а у берёзы- белый в черные крапинки.</vt:lpstr>
      <vt:lpstr>Вот такая открытка!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 класс «Осенняя открытка» пластилинография</dc:title>
  <dc:creator>п</dc:creator>
  <cp:lastModifiedBy>Admin</cp:lastModifiedBy>
  <cp:revision>7</cp:revision>
  <dcterms:created xsi:type="dcterms:W3CDTF">2019-10-18T19:26:31Z</dcterms:created>
  <dcterms:modified xsi:type="dcterms:W3CDTF">2019-11-12T09:10:48Z</dcterms:modified>
</cp:coreProperties>
</file>